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C5AD-99AE-946A-4A05-5B84986DF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B920B-104C-4905-A919-50F302E76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B66B0-3282-7DF2-D285-8FBA3766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4BA6-00E5-4899-919D-FFF19F42715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B27F4-DF91-B2C4-64FD-B4F121C3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14760-B345-15EA-95B1-F8AE4C2D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3B6D-89B7-4E13-9324-D82DAA39C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25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66B5-C710-96AA-08AF-E8406793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BB971-6397-64D1-848F-A3B02BA09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E4921-47B7-0AD8-AA67-1B77DB0A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4BA6-00E5-4899-919D-FFF19F42715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5E9B-F3D8-4316-12EB-5000C64F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1341A-8AF5-4916-56CB-566D3570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3B6D-89B7-4E13-9324-D82DAA39C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95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E3FB76-4A32-C748-F73C-7490FA08A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86B0C-C296-D634-175E-32808FAAC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7ED29-C224-AC69-1572-EE7593C9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4BA6-00E5-4899-919D-FFF19F42715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8E0BC-C8E7-3638-4D78-3C517A55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D5DE2-705F-60EA-C7A3-DF7FA76B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3B6D-89B7-4E13-9324-D82DAA39C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331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C76F-F781-B9C9-ABBE-4A439724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C2E4-41B2-AB6F-F622-FB163936B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9E3CB-EC6A-1FF5-4F7A-0DBC7559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4BA6-00E5-4899-919D-FFF19F42715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DDAD-4C20-3EBD-B074-E1D2DBAE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550A1-07E0-8C32-03D5-C506A3E7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3B6D-89B7-4E13-9324-D82DAA39C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6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9A79-BD9E-C5FA-9C50-F8993658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D716-A797-2E53-DE29-574EFCF0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82744-A836-3574-F349-BC2DBA7A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4BA6-00E5-4899-919D-FFF19F42715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9A869-E5BB-B504-EB64-7E854B65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16D29-6938-E2AE-47E7-7F7E932A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3B6D-89B7-4E13-9324-D82DAA39C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777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309A-5C52-E4C5-903F-7EF410C5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49099-E144-5BAD-989D-46AB24E1C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95AA6-060C-48D9-E7B1-E09C3417A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5E6B8-FC9B-7DE1-B033-1E06A182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4BA6-00E5-4899-919D-FFF19F42715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E1C67-5B32-45B5-B032-D1FB9B5B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29CA7-64A9-4E57-E564-E28077E1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3B6D-89B7-4E13-9324-D82DAA39C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606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C8C83-E499-81C3-62FE-6467D4C4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2EF08-4BCD-08DC-3F2B-2B1D3E206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43723-7A49-8684-DE19-97BE09BAB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9599D-BFDF-5B70-9AD6-4CB1E6A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C10425-C115-8623-B069-370A7697A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62EBDE-493E-65FE-38F0-9FE97A0F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4BA6-00E5-4899-919D-FFF19F42715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A71BC0-136D-4526-1D2D-A64D65C4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0346B8-49B7-154D-3D0A-8D626319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3B6D-89B7-4E13-9324-D82DAA39C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90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7806-3E72-F40A-2EE8-373EC091E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4A1CD-7C8D-69A6-C7AE-402FE2F8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4BA6-00E5-4899-919D-FFF19F42715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A66A9-753A-1C8D-B119-C8D5CDC7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12111-5265-EC87-433D-E5A3EDE4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3B6D-89B7-4E13-9324-D82DAA39C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043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66BFAF-21C4-A358-ABD1-A0F54EA4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4BA6-00E5-4899-919D-FFF19F42715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388A3-A9EC-14A6-3B70-EA8975DA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B88D-C34F-DC51-7988-44496077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3B6D-89B7-4E13-9324-D82DAA39C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41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EF28-D3CE-9970-B2BE-F2FE0DB3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F7F5D-2BE6-C7D2-E5BC-865C54416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2F0E0-C72B-210F-D00A-A6952CB3E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DC11A-E984-AA2A-1683-948B5326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4BA6-00E5-4899-919D-FFF19F42715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7E23F-6B0F-6804-8D04-2ED4D592A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21E6F-E7FB-452E-14E4-E4057960F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3B6D-89B7-4E13-9324-D82DAA39C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04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56E9-F069-687D-1645-262D4A0A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DE428F-BB4E-468A-3EF7-4666F44DF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7BB27-7D77-E042-CC7E-C3358D076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2E5B1-3D5F-F620-97E6-F1CC69EA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4BA6-00E5-4899-919D-FFF19F42715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91ADA-7D29-6BEB-7280-A324698D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0BAC5-A698-3456-7DAE-6517C45D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3B6D-89B7-4E13-9324-D82DAA39C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92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E7B5E8-AE00-7672-9FF4-953BC628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637CA-DD7F-EB2B-B394-248AED595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0796E-C5A8-20CE-6B9A-28EAFD043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1E4BA6-00E5-4899-919D-FFF19F427156}" type="datetimeFigureOut">
              <a:rPr lang="en-IN" smtClean="0"/>
              <a:t>11-07-2024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BA319-A0A4-66CF-F018-36EC0E263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9CA92-D335-AE60-4EE1-C83602A1E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A33B6D-89B7-4E13-9324-D82DAA39C3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5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7CBE-2679-6F57-53E0-EBAE5B1EE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658"/>
            <a:ext cx="9144000" cy="1132523"/>
          </a:xfrm>
        </p:spPr>
        <p:txBody>
          <a:bodyPr>
            <a:normAutofit/>
          </a:bodyPr>
          <a:lstStyle/>
          <a:p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09421-44EA-4B85-3995-5FD4E2ED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0370"/>
            <a:ext cx="9144000" cy="868680"/>
          </a:xfrm>
        </p:spPr>
        <p:txBody>
          <a:bodyPr/>
          <a:lstStyle/>
          <a:p>
            <a:r>
              <a:rPr lang="en-US" dirty="0"/>
              <a:t>Add Team Name &amp; Team Id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AA4358-5AD5-435F-BB1E-0FC63F8F2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9050"/>
            <a:ext cx="12192000" cy="2288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D54FE7-A833-7B9D-25C1-76BB3111F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4148" y="304996"/>
            <a:ext cx="1106424" cy="110642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E7F180-242D-851F-A63E-B6630E4F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0" y="304996"/>
            <a:ext cx="5897993" cy="9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8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DF55-5344-DE12-B276-3F6043E8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385999"/>
            <a:ext cx="10430256" cy="8078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Problem Statement</a:t>
            </a:r>
            <a:endParaRPr lang="en-IN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BB4B01E-CBB9-7B79-5FC2-BB9B83007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4"/>
            <a:ext cx="10515600" cy="4567619"/>
          </a:xfrm>
        </p:spPr>
        <p:txBody>
          <a:bodyPr>
            <a:normAutofit/>
          </a:bodyPr>
          <a:lstStyle/>
          <a:p>
            <a:endParaRPr lang="en-IN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BA9FDB-8928-F177-E121-1778EE8F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567" y="368276"/>
            <a:ext cx="893596" cy="893596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BE5B2D1-A302-9D15-2EA0-40C730E0D400}"/>
              </a:ext>
            </a:extLst>
          </p:cNvPr>
          <p:cNvSpPr/>
          <p:nvPr/>
        </p:nvSpPr>
        <p:spPr>
          <a:xfrm>
            <a:off x="480198" y="365125"/>
            <a:ext cx="443346" cy="807893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0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DF55-5344-DE12-B276-3F6043E8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365125"/>
            <a:ext cx="10430256" cy="8078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Solution Offered to Problem Statement</a:t>
            </a:r>
            <a:endParaRPr lang="en-IN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BB4B01E-CBB9-7B79-5FC2-BB9B83007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4"/>
            <a:ext cx="10515600" cy="4567619"/>
          </a:xfrm>
        </p:spPr>
        <p:txBody>
          <a:bodyPr>
            <a:normAutofit/>
          </a:bodyPr>
          <a:lstStyle/>
          <a:p>
            <a:endParaRPr lang="en-IN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BA9FDB-8928-F177-E121-1778EE8F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926" y="322273"/>
            <a:ext cx="893596" cy="893596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BE5B2D1-A302-9D15-2EA0-40C730E0D400}"/>
              </a:ext>
            </a:extLst>
          </p:cNvPr>
          <p:cNvSpPr/>
          <p:nvPr/>
        </p:nvSpPr>
        <p:spPr>
          <a:xfrm>
            <a:off x="480198" y="365125"/>
            <a:ext cx="443346" cy="807893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6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DF55-5344-DE12-B276-3F6043E8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365125"/>
            <a:ext cx="10430256" cy="8078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Solution Offered to Problem Statement</a:t>
            </a:r>
            <a:endParaRPr lang="en-IN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BB4B01E-CBB9-7B79-5FC2-BB9B83007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4"/>
            <a:ext cx="10515600" cy="4567619"/>
          </a:xfrm>
        </p:spPr>
        <p:txBody>
          <a:bodyPr>
            <a:normAutofit/>
          </a:bodyPr>
          <a:lstStyle/>
          <a:p>
            <a:endParaRPr lang="en-IN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BA9FDB-8928-F177-E121-1778EE8F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926" y="322273"/>
            <a:ext cx="893596" cy="893596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BE5B2D1-A302-9D15-2EA0-40C730E0D400}"/>
              </a:ext>
            </a:extLst>
          </p:cNvPr>
          <p:cNvSpPr/>
          <p:nvPr/>
        </p:nvSpPr>
        <p:spPr>
          <a:xfrm>
            <a:off x="480198" y="365125"/>
            <a:ext cx="443346" cy="807893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DF55-5344-DE12-B276-3F6043E8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365125"/>
            <a:ext cx="10430256" cy="8078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Market and Competitive Landscape </a:t>
            </a:r>
            <a:endParaRPr lang="en-IN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BB4B01E-CBB9-7B79-5FC2-BB9B83007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4"/>
            <a:ext cx="10515600" cy="4567619"/>
          </a:xfrm>
        </p:spPr>
        <p:txBody>
          <a:bodyPr>
            <a:normAutofit/>
          </a:bodyPr>
          <a:lstStyle/>
          <a:p>
            <a:endParaRPr lang="en-IN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BA9FDB-8928-F177-E121-1778EE8F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567" y="368276"/>
            <a:ext cx="893596" cy="893596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BE5B2D1-A302-9D15-2EA0-40C730E0D400}"/>
              </a:ext>
            </a:extLst>
          </p:cNvPr>
          <p:cNvSpPr/>
          <p:nvPr/>
        </p:nvSpPr>
        <p:spPr>
          <a:xfrm>
            <a:off x="480198" y="365125"/>
            <a:ext cx="443346" cy="807893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DF55-5344-DE12-B276-3F6043E8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365125"/>
            <a:ext cx="10430256" cy="8078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Market and Competitive Landscape </a:t>
            </a:r>
            <a:endParaRPr lang="en-IN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BB4B01E-CBB9-7B79-5FC2-BB9B83007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4"/>
            <a:ext cx="10515600" cy="4567619"/>
          </a:xfrm>
        </p:spPr>
        <p:txBody>
          <a:bodyPr>
            <a:normAutofit/>
          </a:bodyPr>
          <a:lstStyle/>
          <a:p>
            <a:endParaRPr lang="en-IN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BA9FDB-8928-F177-E121-1778EE8F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567" y="368276"/>
            <a:ext cx="893596" cy="893596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BE5B2D1-A302-9D15-2EA0-40C730E0D400}"/>
              </a:ext>
            </a:extLst>
          </p:cNvPr>
          <p:cNvSpPr/>
          <p:nvPr/>
        </p:nvSpPr>
        <p:spPr>
          <a:xfrm>
            <a:off x="480198" y="365125"/>
            <a:ext cx="443346" cy="807893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DF55-5344-DE12-B276-3F6043E8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365125"/>
            <a:ext cx="10430256" cy="8078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Team Composition and Involvement </a:t>
            </a:r>
            <a:endParaRPr lang="en-IN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BB4B01E-CBB9-7B79-5FC2-BB9B83007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4"/>
            <a:ext cx="10515600" cy="4567619"/>
          </a:xfrm>
        </p:spPr>
        <p:txBody>
          <a:bodyPr>
            <a:normAutofit/>
          </a:bodyPr>
          <a:lstStyle/>
          <a:p>
            <a:endParaRPr lang="en-IN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BA9FDB-8928-F177-E121-1778EE8F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567" y="368276"/>
            <a:ext cx="893596" cy="893596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BE5B2D1-A302-9D15-2EA0-40C730E0D400}"/>
              </a:ext>
            </a:extLst>
          </p:cNvPr>
          <p:cNvSpPr/>
          <p:nvPr/>
        </p:nvSpPr>
        <p:spPr>
          <a:xfrm>
            <a:off x="480198" y="365125"/>
            <a:ext cx="443346" cy="807893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09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DF55-5344-DE12-B276-3F6043E8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754" y="3346069"/>
            <a:ext cx="6700502" cy="8078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Thank You</a:t>
            </a:r>
            <a:endParaRPr lang="en-IN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BA9FDB-8928-F177-E121-1778EE8F5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960" y="4578408"/>
            <a:ext cx="1106424" cy="1106424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BE5B2D1-A302-9D15-2EA0-40C730E0D400}"/>
              </a:ext>
            </a:extLst>
          </p:cNvPr>
          <p:cNvSpPr/>
          <p:nvPr/>
        </p:nvSpPr>
        <p:spPr>
          <a:xfrm>
            <a:off x="4429408" y="3346069"/>
            <a:ext cx="443346" cy="807893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3964AD2C-BA67-F548-1EB4-A234B43AC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08" y="4578408"/>
            <a:ext cx="1006838" cy="10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0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Problem Statement</vt:lpstr>
      <vt:lpstr>Solution Offered to Problem Statement</vt:lpstr>
      <vt:lpstr>Solution Offered to Problem Statement</vt:lpstr>
      <vt:lpstr>Market and Competitive Landscape </vt:lpstr>
      <vt:lpstr>Market and Competitive Landscape </vt:lpstr>
      <vt:lpstr>Team Composition and Involvement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A/C Gem - Head, Soil Science, SKUAST-Jammu</dc:creator>
  <cp:lastModifiedBy>A/C Gem - Head, Soil Science, SKUAST-Jammu</cp:lastModifiedBy>
  <cp:revision>4</cp:revision>
  <dcterms:created xsi:type="dcterms:W3CDTF">2024-07-11T05:08:18Z</dcterms:created>
  <dcterms:modified xsi:type="dcterms:W3CDTF">2024-07-11T12:00:46Z</dcterms:modified>
</cp:coreProperties>
</file>